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2" r:id="rId6"/>
    <p:sldId id="265" r:id="rId7"/>
    <p:sldId id="26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A2E5C-9D2C-4847-A266-7ABA28E3AF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9D0F73-529E-4EC1-B8E3-15966B2A4E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8F3BDE-4842-49E6-A31A-543EAF596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B3BBA-4F0D-47A3-8BBC-242DB3073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BA845A-4EA0-4137-A22F-5BDB48636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12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540B4-BFD0-4327-ABC0-0E2112A4F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B52DF-A918-4C14-BE96-EF68308231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31EE41-2F33-4FD2-A584-72011C53C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436BA6-3915-41AD-92C9-42C741BA9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27722-8B0A-4E70-B9B0-A5A3432B0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842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F3520-9986-459D-A2AB-62BCBE1F4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8D1EE-78D0-4935-8CEE-0C829805E7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F082C5-7BC8-4A7E-893A-76C8C228D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2EE0F-CAB9-4AB5-A6EA-5F8EBD5D7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421837-F995-4B14-B68C-C1E9A199B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33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A6DB3-AC2D-4A61-A083-6692CB7D8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7D2BAA-5C5D-4D48-9CCC-B479121BBF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929953-06FC-42EE-940C-7DA581C956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118794-7DF7-4635-B3C0-4F13306BA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A3CA95-2B83-4C00-9DBA-95E640300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F5A72E-A1AC-4478-AC9A-90EBBC885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070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51AA8-B923-4B90-B4EA-9BBA48C66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712F6F-1150-47F0-B593-4A46DAB68D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919010-83A4-4095-9AB6-36FA738FF0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A95261-49C2-47C4-AD1D-FCECFBC798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57F3F2-0F6D-421F-A4AD-4872AE04BA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71C67D-F997-4407-8A0C-4CC66F0A3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99AAE1-738D-4180-BDAC-A5CD65F4B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E154DD-D4DD-43CF-8088-119E4F85D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285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4C1D4-3276-48CE-A8E2-2D3156C4B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EB452E-AF46-48E4-AE40-AA243FF7B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0C2157-C135-4918-9913-2CD923251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150A9-82E0-4C37-8BD0-AEA95E3B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316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9FCE75-B9AD-44FA-98AF-AC1E2FCF5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B0C3A6-F99E-4D9C-A59D-3BD68180B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899482-BCF5-41DE-86A6-726887D2B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499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C3256-B959-47EC-8085-1B886F95B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0BCB0-E20C-405B-8538-4196F257DF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61B5C8-585D-4C66-9FED-0486E6E099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EBD43F-6FA9-4D9D-8260-7E6190B2B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A4D02A-13A4-48DA-AB58-4D0AF9640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B5AFD3-262F-4524-BC8B-B14DB7B76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430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1CE12-CD14-450D-9464-A372963EA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8CFBBE-CE24-4E53-905B-DA707CF14B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5C3618-416C-4EA4-8C56-226B94A92A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C3173C-85BD-4641-A7E1-550A59CD2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7887C3-EE4C-436F-A0F5-6C9936EA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3800B9-D6CE-4FF1-A37C-8AD429F1A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197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51D58-85C8-4BFB-BE81-256D7B669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5FE1DF-5A84-414B-B275-A39B134301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F4517D-DEA0-47FF-AC19-C9CCCD5F3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51131F-C8CC-4F4C-91D5-3886FD326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714AEE-AA04-4B82-B9FE-4886ADE06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140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A64AA8-4EA4-44D7-A637-F1AECB2CD4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69480F-CC8E-40B6-8CE9-7EC90B1837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8734C-F6DC-49A0-A1C1-8933CA14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7BE944-2472-4A4B-AA7C-B6B90ABA9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D71B80-8B5F-4496-A68C-4922E5303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431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6C749D-A852-41F2-8003-CE61282D8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C7CE78-7770-4FAA-93B6-00937200AB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2AD81-DC8D-4145-90DE-C1196FE9DB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24C0D6-9706-4820-BC6D-A719B36861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2FF796-CFED-458C-BC55-36D8FB1B30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292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CD2A1-00F8-43B0-ACBE-1198243261C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Savio House 2025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83B32A-33A8-4790-A5EE-A0239F16A9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Year 4 are having a great time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6894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62612-C01E-4DCE-85AA-9AC8BFB96B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911" y="2828689"/>
            <a:ext cx="5394614" cy="40293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13D2B38-5F01-4DC1-81DA-7C67EA3420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" y="31105"/>
            <a:ext cx="6921211" cy="5169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837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40A0916-BC83-4833-90B8-BCAB1760E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539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967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3A4BB6-FA90-4D4D-BEDB-1FC253EF8F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034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D8C25CE-EE79-43A5-8D49-0315980D4E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5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E8BE8F-3630-45BF-9462-6422723D5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249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FE7901-6C18-4452-82C6-046AB8BB88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4291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10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Savio House 2025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Savio House 2025</dc:title>
  <dc:creator>Janet Davies</dc:creator>
  <cp:lastModifiedBy>Janet Davies</cp:lastModifiedBy>
  <cp:revision>4</cp:revision>
  <dcterms:created xsi:type="dcterms:W3CDTF">2025-11-19T19:22:24Z</dcterms:created>
  <dcterms:modified xsi:type="dcterms:W3CDTF">2025-11-19T19:37:54Z</dcterms:modified>
</cp:coreProperties>
</file>