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A2E5C-9D2C-4847-A266-7ABA28E3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D0F73-529E-4EC1-B8E3-15966B2A4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8F3BDE-4842-49E6-A31A-543EAF596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B3BBA-4F0D-47A3-8BBC-242DB3073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A845A-4EA0-4137-A22F-5BDB4863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40B4-BFD0-4327-ABC0-0E2112A4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B52DF-A918-4C14-BE96-EF6830823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1EE41-2F33-4FD2-A584-72011C53C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36BA6-3915-41AD-92C9-42C741BA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27722-8B0A-4E70-B9B0-A5A3432B0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4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F3520-9986-459D-A2AB-62BCBE1F4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8D1EE-78D0-4935-8CEE-0C829805E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082C5-7BC8-4A7E-893A-76C8C228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2EE0F-CAB9-4AB5-A6EA-5F8EBD5D7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21837-F995-4B14-B68C-C1E9A199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3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A6DB3-AC2D-4A61-A083-6692CB7D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D2BAA-5C5D-4D48-9CCC-B479121BB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929953-06FC-42EE-940C-7DA581C95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118794-7DF7-4635-B3C0-4F13306BA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3CA95-2B83-4C00-9DBA-95E640300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5A72E-A1AC-4478-AC9A-90EBBC885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70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51AA8-B923-4B90-B4EA-9BBA48C66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12F6F-1150-47F0-B593-4A46DAB68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19010-83A4-4095-9AB6-36FA738FF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95261-49C2-47C4-AD1D-FCECFBC79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57F3F2-0F6D-421F-A4AD-4872AE04BA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71C67D-F997-4407-8A0C-4CC66F0A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99AAE1-738D-4180-BDAC-A5CD65F4B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E154DD-D4DD-43CF-8088-119E4F85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8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4C1D4-3276-48CE-A8E2-2D3156C4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EB452E-AF46-48E4-AE40-AA243FF7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0C2157-C135-4918-9913-2CD923251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150A9-82E0-4C37-8BD0-AEA95E3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316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9FCE75-B9AD-44FA-98AF-AC1E2FCF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B0C3A6-F99E-4D9C-A59D-3BD68180B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99482-BCF5-41DE-86A6-726887D2B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499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C3256-B959-47EC-8085-1B886F95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BCB0-E20C-405B-8538-4196F257D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61B5C8-585D-4C66-9FED-0486E6E09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BD43F-6FA9-4D9D-8260-7E6190B2B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A4D02A-13A4-48DA-AB58-4D0AF9640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5AFD3-262F-4524-BC8B-B14DB7B76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430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CE12-CD14-450D-9464-A372963EA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8CFBBE-CE24-4E53-905B-DA707CF14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5C3618-416C-4EA4-8C56-226B94A92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C3173C-85BD-4641-A7E1-550A59CD2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7887C3-EE4C-436F-A0F5-6C9936EA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800B9-D6CE-4FF1-A37C-8AD429F1A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97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51D58-85C8-4BFB-BE81-256D7B669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FE1DF-5A84-414B-B275-A39B13430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4517D-DEA0-47FF-AC19-C9CCCD5F3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1131F-C8CC-4F4C-91D5-3886FD326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14AEE-AA04-4B82-B9FE-4886ADE06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40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64AA8-4EA4-44D7-A637-F1AECB2CD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69480F-CC8E-40B6-8CE9-7EC90B183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8734C-F6DC-49A0-A1C1-8933CA14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BE944-2472-4A4B-AA7C-B6B90ABA9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71B80-8B5F-4496-A68C-4922E530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43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6C749D-A852-41F2-8003-CE61282D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7CE78-7770-4FAA-93B6-00937200A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2AD81-DC8D-4145-90DE-C1196FE9DB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A268D-9019-45F0-A194-F432A677BE61}" type="datetimeFigureOut">
              <a:rPr lang="en-GB" smtClean="0"/>
              <a:t>20/11/2025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4C0D6-9706-4820-BC6D-A719B36861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FF796-CFED-458C-BC55-36D8FB1B3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29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91B0B8C-24EB-4E37-9001-3BF0BFE7D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12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80">
            <a:extLst>
              <a:ext uri="{FF2B5EF4-FFF2-40B4-BE49-F238E27FC236}">
                <a16:creationId xmlns:a16="http://schemas.microsoft.com/office/drawing/2014/main" id="{6E2432B6-D4A0-48B5-AF15-5A4B822B7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837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CD2A1-00F8-43B0-ACBE-1198243261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Savio House 2025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83B32A-33A8-4790-A5EE-A0239F16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Year 4 are having a great time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6496B2-3E57-45BF-9F52-06E18EF13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894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87BB8-1812-486A-8C53-9A132A2164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0975" y="982134"/>
            <a:ext cx="6858000" cy="51223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7187AD-CE97-4D8A-BA0F-C90371EF49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01835" y="867834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890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B708B5-103A-4A40-9452-DB747459A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782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1D13BC-6745-4656-99E1-48841F8CB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7625" y="867833"/>
            <a:ext cx="6858000" cy="51223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DF0D7C-D2D7-4739-8A40-BC949B08A2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5927" y="867832"/>
            <a:ext cx="6858000" cy="512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95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10</Words>
  <Application>Microsoft Office PowerPoint</Application>
  <PresentationFormat>Widescreen</PresentationFormat>
  <Paragraphs>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Savio House 2025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Savio House 2025</dc:title>
  <dc:creator>Janet Davies</dc:creator>
  <cp:lastModifiedBy>Janet Davies</cp:lastModifiedBy>
  <cp:revision>7</cp:revision>
  <dcterms:created xsi:type="dcterms:W3CDTF">2025-11-19T19:22:24Z</dcterms:created>
  <dcterms:modified xsi:type="dcterms:W3CDTF">2025-11-20T13:54:34Z</dcterms:modified>
</cp:coreProperties>
</file>