
<file path=[Content_Types].xml><?xml version="1.0" encoding="utf-8"?>
<Types xmlns="http://schemas.openxmlformats.org/package/2006/content-types">
  <Default Extension="jpeg" ContentType="image/jpeg"/>
  <Default Extension="JP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63" r:id="rId3"/>
    <p:sldId id="264" r:id="rId4"/>
    <p:sldId id="265" r:id="rId5"/>
    <p:sldId id="267" r:id="rId6"/>
    <p:sldId id="268" r:id="rId7"/>
    <p:sldId id="271" r:id="rId8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4995" autoAdjust="0"/>
    <p:restoredTop sz="94660"/>
  </p:normalViewPr>
  <p:slideViewPr>
    <p:cSldViewPr snapToGrid="0">
      <p:cViewPr varScale="1">
        <p:scale>
          <a:sx n="80" d="100"/>
          <a:sy n="80" d="100"/>
        </p:scale>
        <p:origin x="782" y="58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BCA2E5C-9D2C-4847-A266-7ABA28E3AF7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4A9D0F73-529E-4EC1-B8E3-15966B2A4E25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/>
              <a:t>Click to edit Master subtitle style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88F3BDE-4842-49E6-A31A-543EAF596AEF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8DB3BBA-4F0D-47A3-8BBC-242DB3073F5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FDBA845A-4EA0-4137-A22F-5BDB48636B26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131273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E9D540B4-BFD0-4327-ABC0-0E2112A4F9C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3E6B52DF-A918-4C14-BE96-EF6830823105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431EE41-2F33-4FD2-A584-72011C53C43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5436BA6-3915-41AD-92C9-42C741BA9F3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8E627722-8B0A-4E70-B9B0-A5A3432B0C1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15584229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FA4F3520-9986-459D-A2AB-62BCBE1F42F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3C8D1EE-78D0-4935-8CEE-0C829805E75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E8F082C5-7BC8-4A7E-893A-76C8C228D31A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98E2EE0F-CAB9-4AB5-A6EA-5F8EBD5D7E40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4B421837-F995-4B14-B68C-C1E9A199BD9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067333333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89A6DB3-AC2D-4A61-A083-6692CB7D858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F17D2BAA-5C5D-4D48-9CCC-B479121BBF2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4929953-06FC-42EE-940C-7DA581C95677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93118794-7DF7-4635-B3C0-4F13306BAF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2AA3CA95-2B83-4C00-9DBA-95E640300D6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A0F5A72E-A1AC-4478-AC9A-90EBBC8850A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87307034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85051AA8-B923-4B90-B4EA-9BBA48C6643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B6712F6F-1150-47F0-B593-4A46DAB68D1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F919010-83A4-4095-9AB6-36FA738FF0CA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5" name="Text Placeholder 4">
            <a:extLst>
              <a:ext uri="{FF2B5EF4-FFF2-40B4-BE49-F238E27FC236}">
                <a16:creationId xmlns:a16="http://schemas.microsoft.com/office/drawing/2014/main" id="{56A95261-49C2-47C4-AD1D-FCECFBC798D7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6" name="Content Placeholder 5">
            <a:extLst>
              <a:ext uri="{FF2B5EF4-FFF2-40B4-BE49-F238E27FC236}">
                <a16:creationId xmlns:a16="http://schemas.microsoft.com/office/drawing/2014/main" id="{3357F3F2-0F6D-421F-A4AD-4872AE04BA2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7" name="Date Placeholder 6">
            <a:extLst>
              <a:ext uri="{FF2B5EF4-FFF2-40B4-BE49-F238E27FC236}">
                <a16:creationId xmlns:a16="http://schemas.microsoft.com/office/drawing/2014/main" id="{2571C67D-F997-4407-8A0C-4CC66F0A31ED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8" name="Footer Placeholder 7">
            <a:extLst>
              <a:ext uri="{FF2B5EF4-FFF2-40B4-BE49-F238E27FC236}">
                <a16:creationId xmlns:a16="http://schemas.microsoft.com/office/drawing/2014/main" id="{3899AAE1-738D-4180-BDAC-A5CD65F4B656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9" name="Slide Number Placeholder 8">
            <a:extLst>
              <a:ext uri="{FF2B5EF4-FFF2-40B4-BE49-F238E27FC236}">
                <a16:creationId xmlns:a16="http://schemas.microsoft.com/office/drawing/2014/main" id="{92E154DD-D4DD-43CF-8088-119E4F85DC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25285396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A454C1D4-3276-48CE-A8E2-2D3156C4B42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C7EB452E-AF46-48E4-AE40-AA243FF7BEBC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F0C2157-C135-4918-9913-2CD923251EC8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6AE150A9-82E0-4C37-8BD0-AEA95E3B5DB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0831683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>
            <a:extLst>
              <a:ext uri="{FF2B5EF4-FFF2-40B4-BE49-F238E27FC236}">
                <a16:creationId xmlns:a16="http://schemas.microsoft.com/office/drawing/2014/main" id="{619FCE75-B9AD-44FA-98AF-AC1E2FCF53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3" name="Footer Placeholder 2">
            <a:extLst>
              <a:ext uri="{FF2B5EF4-FFF2-40B4-BE49-F238E27FC236}">
                <a16:creationId xmlns:a16="http://schemas.microsoft.com/office/drawing/2014/main" id="{54B0C3A6-F99E-4D9C-A59D-3BD68180BA8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B6899482-BCF5-41DE-86A6-726887D2B40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372499980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11EC3256-B959-47EC-8085-1B886F95BD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300BCB0-E20C-405B-8538-4196F257DFF4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5361B5C8-585D-4C66-9FED-0486E6E09946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89EBD43F-6FA9-4D9D-8260-7E6190B2B3B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1AA4D02A-13A4-48DA-AB58-4D0AF96408B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46B5AFD3-262F-4524-BC8B-B14DB7B7601B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257430608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571CE12-CD14-450D-9464-A372963EADF3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Picture Placeholder 2">
            <a:extLst>
              <a:ext uri="{FF2B5EF4-FFF2-40B4-BE49-F238E27FC236}">
                <a16:creationId xmlns:a16="http://schemas.microsoft.com/office/drawing/2014/main" id="{4A8CFBBE-CE24-4E53-905B-DA707CF14BAB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GB"/>
          </a:p>
        </p:txBody>
      </p:sp>
      <p:sp>
        <p:nvSpPr>
          <p:cNvPr id="4" name="Text Placeholder 3">
            <a:extLst>
              <a:ext uri="{FF2B5EF4-FFF2-40B4-BE49-F238E27FC236}">
                <a16:creationId xmlns:a16="http://schemas.microsoft.com/office/drawing/2014/main" id="{E55C3618-416C-4EA4-8C56-226B94A92A6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/>
              <a:t>Click to edit Master text styles</a:t>
            </a:r>
          </a:p>
        </p:txBody>
      </p:sp>
      <p:sp>
        <p:nvSpPr>
          <p:cNvPr id="5" name="Date Placeholder 4">
            <a:extLst>
              <a:ext uri="{FF2B5EF4-FFF2-40B4-BE49-F238E27FC236}">
                <a16:creationId xmlns:a16="http://schemas.microsoft.com/office/drawing/2014/main" id="{50C3173C-85BD-4641-A7E1-550A59CD273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6" name="Footer Placeholder 5">
            <a:extLst>
              <a:ext uri="{FF2B5EF4-FFF2-40B4-BE49-F238E27FC236}">
                <a16:creationId xmlns:a16="http://schemas.microsoft.com/office/drawing/2014/main" id="{AC7887C3-EE4C-436F-A0F5-6C9936EA1BA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7" name="Slide Number Placeholder 6">
            <a:extLst>
              <a:ext uri="{FF2B5EF4-FFF2-40B4-BE49-F238E27FC236}">
                <a16:creationId xmlns:a16="http://schemas.microsoft.com/office/drawing/2014/main" id="{B23800B9-D6CE-4FF1-A37C-8AD429F1A8E3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9197402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B151D58-85C8-4BFB-BE81-256D7B6692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445FE1DF-5A84-414B-B275-A39B13430165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A5F4517D-DEA0-47FF-AC19-C9CCCD5F3B7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2751131F-C8CC-4F4C-91D5-3886FD326D3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B0714AEE-AA04-4B82-B9FE-4886ADE06DC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36140943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>
            <a:extLst>
              <a:ext uri="{FF2B5EF4-FFF2-40B4-BE49-F238E27FC236}">
                <a16:creationId xmlns:a16="http://schemas.microsoft.com/office/drawing/2014/main" id="{D6A64AA8-4EA4-44D7-A637-F1AECB2CD4E4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Vertical Text Placeholder 2">
            <a:extLst>
              <a:ext uri="{FF2B5EF4-FFF2-40B4-BE49-F238E27FC236}">
                <a16:creationId xmlns:a16="http://schemas.microsoft.com/office/drawing/2014/main" id="{CA69480F-CC8E-40B6-8CE9-7EC90B1837E2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D898734C-F6DC-49A0-A1C1-8933CA147687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D67BE944-2472-4A4B-AA7C-B6B90ABA94D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95D71B80-8B5F-4496-A68C-4922E530392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195431611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366C749D-A852-41F2-8003-CE61282D87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GB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07C7CE78-7770-4FAA-93B6-00937200AB4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0FC2AD81-DC8D-4145-90DE-C1196FE9DBA0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B98A268D-9019-45F0-A194-F432A677BE61}" type="datetimeFigureOut">
              <a:rPr lang="en-GB" smtClean="0"/>
              <a:t>19/11/2025</a:t>
            </a:fld>
            <a:endParaRPr lang="en-GB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8724C0D6-9706-4820-BC6D-A719B36861C7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GB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DB2FF796-CFED-458C-BC55-36D8FB1B3056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5F2E48E-FC18-4B34-83A6-507A1833BB7C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712922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G"/><Relationship Id="rId2" Type="http://schemas.openxmlformats.org/officeDocument/2006/relationships/image" Target="../media/image4.JP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94DCD2A1-00F8-43B0-ACBE-1198243261C1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en-US" dirty="0"/>
              <a:t>Savio House 2025</a:t>
            </a:r>
            <a:endParaRPr lang="en-GB" dirty="0"/>
          </a:p>
        </p:txBody>
      </p:sp>
      <p:sp>
        <p:nvSpPr>
          <p:cNvPr id="3" name="Subtitle 2">
            <a:extLst>
              <a:ext uri="{FF2B5EF4-FFF2-40B4-BE49-F238E27FC236}">
                <a16:creationId xmlns:a16="http://schemas.microsoft.com/office/drawing/2014/main" id="{7C83B32A-33A8-4790-A5EE-A0239F16A9D4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en-US" dirty="0"/>
              <a:t>Year 4 are having a great time</a:t>
            </a: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696894858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1">
            <a:extLst>
              <a:ext uri="{FF2B5EF4-FFF2-40B4-BE49-F238E27FC236}">
                <a16:creationId xmlns:a16="http://schemas.microsoft.com/office/drawing/2014/main" id="{900417A6-15F5-490B-98E1-A370A6C554B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6" y="85725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8647564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58DCB2D-29AC-4D32-AF75-61B9C49947C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330623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0FE8BE8F-3630-45BF-9462-6422723D57B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02249332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BE8F4597-45D2-40A6-BB09-0973735DFAF3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010215" y="0"/>
            <a:ext cx="9181785" cy="6858000"/>
          </a:xfrm>
          <a:prstGeom prst="rect">
            <a:avLst/>
          </a:prstGeom>
        </p:spPr>
      </p:pic>
      <p:pic>
        <p:nvPicPr>
          <p:cNvPr id="5" name="Picture 4">
            <a:extLst>
              <a:ext uri="{FF2B5EF4-FFF2-40B4-BE49-F238E27FC236}">
                <a16:creationId xmlns:a16="http://schemas.microsoft.com/office/drawing/2014/main" id="{82F95013-379A-49EE-BD22-7B24920097BB}"/>
              </a:ext>
            </a:extLst>
          </p:cNvPr>
          <p:cNvPicPr>
            <a:picLocks noChangeAspect="1"/>
          </p:cNvPicPr>
          <p:nvPr/>
        </p:nvPicPr>
        <p:blipFill rotWithShape="1"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15038"/>
          <a:stretch/>
        </p:blipFill>
        <p:spPr>
          <a:xfrm>
            <a:off x="0" y="0"/>
            <a:ext cx="780097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1525789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C16E34A2-A826-466F-8C25-693A08251845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47909254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Picture 2">
            <a:extLst>
              <a:ext uri="{FF2B5EF4-FFF2-40B4-BE49-F238E27FC236}">
                <a16:creationId xmlns:a16="http://schemas.microsoft.com/office/drawing/2014/main" id="{7E132CD7-7F9D-4BF9-8246-F896A3A5C438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05107" y="0"/>
            <a:ext cx="9181785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1259387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12</TotalTime>
  <Words>10</Words>
  <Application>Microsoft Office PowerPoint</Application>
  <PresentationFormat>Widescreen</PresentationFormat>
  <Paragraphs>2</Paragraphs>
  <Slides>7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7</vt:i4>
      </vt:variant>
    </vt:vector>
  </HeadingPairs>
  <TitlesOfParts>
    <vt:vector size="11" baseType="lpstr">
      <vt:lpstr>Arial</vt:lpstr>
      <vt:lpstr>Calibri</vt:lpstr>
      <vt:lpstr>Calibri Light</vt:lpstr>
      <vt:lpstr>Office Theme</vt:lpstr>
      <vt:lpstr>Savio House 2025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Savio House 2025</dc:title>
  <dc:creator>Janet Davies</dc:creator>
  <cp:lastModifiedBy>Janet Davies</cp:lastModifiedBy>
  <cp:revision>4</cp:revision>
  <dcterms:created xsi:type="dcterms:W3CDTF">2025-11-19T19:22:24Z</dcterms:created>
  <dcterms:modified xsi:type="dcterms:W3CDTF">2025-11-19T19:40:04Z</dcterms:modified>
</cp:coreProperties>
</file>