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62" d="100"/>
          <a:sy n="62" d="100"/>
        </p:scale>
        <p:origin x="1474"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06/10/2025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06/10/2025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infopath/2007/PartnerControls"/>
    <ds:schemaRef ds:uri="http://purl.org/dc/elements/1.1/"/>
    <ds:schemaRef ds:uri="4700a94c-e2d5-4e62-8a3b-b235c350b210"/>
    <ds:schemaRef ds:uri="http://purl.org/dc/dcmitype/"/>
    <ds:schemaRef ds:uri="http://purl.org/dc/terms/"/>
    <ds:schemaRef ds:uri="http://schemas.openxmlformats.org/package/2006/metadata/core-properties"/>
    <ds:schemaRef ds:uri="http://schemas.microsoft.com/office/2006/documentManagement/types"/>
    <ds:schemaRef ds:uri="http://schemas.microsoft.com/office/2006/metadata/properties"/>
    <ds:schemaRef ds:uri="8894e085-ca10-42ec-aadf-154ab0169348"/>
    <ds:schemaRef ds:uri="aa5adec1-2310-4cd8-871b-e051d2dba17c"/>
    <ds:schemaRef ds:uri="http://www.w3.org/XML/1998/namespace"/>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13710</TotalTime>
  <Words>1721</Words>
  <Application>Microsoft Office PowerPoint</Application>
  <PresentationFormat>On-screen Show (4:3)</PresentationFormat>
  <Paragraphs>191</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Katy Martin</cp:lastModifiedBy>
  <cp:revision>374</cp:revision>
  <dcterms:created xsi:type="dcterms:W3CDTF">2017-12-08T10:29:15Z</dcterms:created>
  <dcterms:modified xsi:type="dcterms:W3CDTF">2025-10-06T15:20:01Z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